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244-702E-40A1-944E-0E652EA9B642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65420-5509-4953-8466-13594E5EBAF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CEC7D-292F-4270-96A8-EC482333E9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81D7F-CB15-4566-A5A4-224968C4364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lobal-rainforests-and-the-impact-of-humans.wikispaces.com/Why+are+we+doing+Task%3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ids.mongabay.com/" TargetMode="External"/><Relationship Id="rId2" Type="http://schemas.openxmlformats.org/officeDocument/2006/relationships/hyperlink" Target="http://www.srl.caltech.edu/personnel/krubal/rainforest/Edit560s6/www/wha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idcyber.com.a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lobal-rainforests-and-the-impact-of-humans.wikispaces.com/The+Process-What+do+I+Do%3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mrsgraysclass.edu.glogster.com/dashboar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Rainforest</a:t>
            </a:r>
            <a:br>
              <a:rPr lang="en-AU" dirty="0" smtClean="0"/>
            </a:br>
            <a:r>
              <a:rPr lang="en-AU" dirty="0" smtClean="0"/>
              <a:t>Lesson 1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Anna Gray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Introduce Rainforest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-Show contract</a:t>
            </a:r>
          </a:p>
          <a:p>
            <a:pPr>
              <a:buNone/>
            </a:pPr>
            <a:r>
              <a:rPr lang="en-AU" dirty="0" smtClean="0"/>
              <a:t>-Look at contract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-58160"/>
            <a:ext cx="5112568" cy="704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are we learning this?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http://global-rainforests-and-the-impact-of-humans.wikispaces.com/Why+are+we+doing+Task%3F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Define Rainforest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http://www.srl.caltech.edu/personnel/krubal/rainforest/Edit560s6/www/what.html</a:t>
            </a:r>
            <a:endParaRPr lang="en-AU" dirty="0" smtClean="0"/>
          </a:p>
          <a:p>
            <a:r>
              <a:rPr lang="en-AU" dirty="0" smtClean="0">
                <a:hlinkClick r:id="rId3"/>
              </a:rPr>
              <a:t>http://kids.mongabay.com/</a:t>
            </a:r>
            <a:endParaRPr lang="en-AU" dirty="0" smtClean="0"/>
          </a:p>
          <a:p>
            <a:r>
              <a:rPr lang="en-AU" smtClean="0">
                <a:hlinkClick r:id="rId4"/>
              </a:rPr>
              <a:t>http://kidcyber.com.au/</a:t>
            </a:r>
            <a:endParaRPr lang="en-AU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Look at Different Rainforests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http://global-rainforests-and-the-impact-of-humans.wikispaces.com/The+Process-What+do+I+Do%3F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Open Google Earth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Look at the Daintree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Make a </a:t>
            </a:r>
            <a:r>
              <a:rPr lang="en-AU" dirty="0" err="1" smtClean="0"/>
              <a:t>Glog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Get into groups</a:t>
            </a:r>
          </a:p>
          <a:p>
            <a:r>
              <a:rPr lang="en-AU" dirty="0" smtClean="0"/>
              <a:t>Make a Rainforest </a:t>
            </a:r>
            <a:r>
              <a:rPr lang="en-AU" dirty="0" err="1" smtClean="0"/>
              <a:t>Glog</a:t>
            </a:r>
            <a:endParaRPr lang="en-AU" dirty="0" smtClean="0"/>
          </a:p>
          <a:p>
            <a:r>
              <a:rPr lang="en-AU" dirty="0" smtClean="0"/>
              <a:t>Add links that could help you with your contract work</a:t>
            </a:r>
          </a:p>
          <a:p>
            <a:r>
              <a:rPr lang="en-AU" dirty="0" smtClean="0">
                <a:hlinkClick r:id="rId2"/>
              </a:rPr>
              <a:t>http://mrsgraysclass.edu.glogster.com/dashboard/</a:t>
            </a:r>
            <a:endParaRPr lang="en-AU" dirty="0" smtClean="0"/>
          </a:p>
          <a:p>
            <a:r>
              <a:rPr lang="en-AU" dirty="0" smtClean="0"/>
              <a:t>Nickname: </a:t>
            </a:r>
            <a:r>
              <a:rPr lang="en-AU" dirty="0" err="1" smtClean="0"/>
              <a:t>Mrsgraysclass</a:t>
            </a:r>
            <a:endParaRPr lang="en-AU" dirty="0" smtClean="0"/>
          </a:p>
          <a:p>
            <a:r>
              <a:rPr lang="en-AU" dirty="0" smtClean="0"/>
              <a:t>Password: </a:t>
            </a:r>
            <a:r>
              <a:rPr lang="en-AU" dirty="0" err="1" smtClean="0"/>
              <a:t>Mrsgraysclass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79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Rainforest Lesson 1</vt:lpstr>
      <vt:lpstr>Introduce Rainforest</vt:lpstr>
      <vt:lpstr>Slide 3</vt:lpstr>
      <vt:lpstr>Why are we learning this?</vt:lpstr>
      <vt:lpstr>Define Rainforest</vt:lpstr>
      <vt:lpstr>Look at Different Rainforests</vt:lpstr>
      <vt:lpstr>Open Google Earth</vt:lpstr>
      <vt:lpstr>Make a Glog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Rainforest Lesson 1</dc:title>
  <dc:creator>Anna</dc:creator>
  <cp:lastModifiedBy>Anna</cp:lastModifiedBy>
  <cp:revision>2</cp:revision>
  <dcterms:created xsi:type="dcterms:W3CDTF">2012-07-14T22:11:27Z</dcterms:created>
  <dcterms:modified xsi:type="dcterms:W3CDTF">2012-07-15T01:13:50Z</dcterms:modified>
</cp:coreProperties>
</file>